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411" r:id="rId25"/>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10/18/2014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3000" r="-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58</a:t>
            </a:r>
          </a:p>
        </p:txBody>
      </p:sp>
    </p:spTree>
    <p:extLst>
      <p:ext uri="{BB962C8B-B14F-4D97-AF65-F5344CB8AC3E}">
        <p14:creationId xmlns:p14="http://schemas.microsoft.com/office/powerpoint/2010/main" val="404697864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Boles writes:</a:t>
            </a:r>
          </a:p>
          <a:p>
            <a:r>
              <a:rPr lang="en-US" dirty="0"/>
              <a:t> </a:t>
            </a:r>
          </a:p>
          <a:p>
            <a:r>
              <a:rPr lang="en-US" dirty="0"/>
              <a:t>Ask, seek, and knock represent three ways of striving to have our wants supplied. </a:t>
            </a:r>
          </a:p>
          <a:p>
            <a:r>
              <a:rPr lang="en-US" dirty="0"/>
              <a:t> </a:t>
            </a:r>
          </a:p>
          <a:p>
            <a:r>
              <a:rPr lang="en-US" dirty="0"/>
              <a:t>He goes on to say:</a:t>
            </a:r>
          </a:p>
          <a:p>
            <a:r>
              <a:rPr lang="en-US" dirty="0"/>
              <a:t>These emphasize the deep earnestness and persistency that must be exercised in prayer (Boles).</a:t>
            </a:r>
          </a:p>
        </p:txBody>
      </p:sp>
    </p:spTree>
    <p:extLst>
      <p:ext uri="{BB962C8B-B14F-4D97-AF65-F5344CB8AC3E}">
        <p14:creationId xmlns:p14="http://schemas.microsoft.com/office/powerpoint/2010/main" val="346299741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a:t>
            </a:r>
            <a:r>
              <a:rPr lang="en-US" dirty="0" err="1"/>
              <a:t>Henery</a:t>
            </a:r>
            <a:r>
              <a:rPr lang="en-US" dirty="0"/>
              <a:t> wrote:</a:t>
            </a:r>
          </a:p>
          <a:p>
            <a:r>
              <a:rPr lang="en-US" dirty="0"/>
              <a:t> </a:t>
            </a:r>
          </a:p>
          <a:p>
            <a:r>
              <a:rPr lang="en-US" dirty="0"/>
              <a:t>We have it from </a:t>
            </a:r>
            <a:r>
              <a:rPr lang="en-US" dirty="0" err="1"/>
              <a:t>Chrst’s</a:t>
            </a:r>
            <a:r>
              <a:rPr lang="en-US" dirty="0"/>
              <a:t> own mouth. We must not only ask, but we must seek and must second our prayers with our endeavors; and, in asking and seeking, we must continue pressing, still knocking at the same door, and we shall at length prevail. (Matthew </a:t>
            </a:r>
            <a:r>
              <a:rPr lang="en-US" dirty="0" err="1"/>
              <a:t>Henery</a:t>
            </a:r>
            <a:r>
              <a:rPr lang="en-US" dirty="0"/>
              <a:t>) </a:t>
            </a:r>
          </a:p>
        </p:txBody>
      </p:sp>
    </p:spTree>
    <p:extLst>
      <p:ext uri="{BB962C8B-B14F-4D97-AF65-F5344CB8AC3E}">
        <p14:creationId xmlns:p14="http://schemas.microsoft.com/office/powerpoint/2010/main" val="355862366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12:7 And lest I should be exalted above measure by the abundance of the revelations, a thorn in the flesh was given to me, a messenger of Satan to buffet me, lest I be exalted above measure.  </a:t>
            </a:r>
            <a:r>
              <a:rPr lang="en-US" baseline="30000" dirty="0"/>
              <a:t>8</a:t>
            </a:r>
            <a:r>
              <a:rPr lang="en-US" dirty="0"/>
              <a:t> Concerning this thing I pleaded with the Lord three times that it might depart from me.  </a:t>
            </a:r>
            <a:r>
              <a:rPr lang="en-US" baseline="30000" dirty="0"/>
              <a:t>9</a:t>
            </a:r>
            <a:r>
              <a:rPr lang="en-US" dirty="0"/>
              <a:t> And He said to me, "My grace is sufficient for you, for My strength is made perfect in weakness." Therefore most gladly I will rather boast in my infirmities, that the power of Christ may rest upon me.  </a:t>
            </a:r>
            <a:r>
              <a:rPr lang="en-US" baseline="30000" dirty="0"/>
              <a:t>10</a:t>
            </a:r>
            <a:r>
              <a:rPr lang="en-US" dirty="0"/>
              <a:t> Therefore I take pleasure in infirmities, in reproaches, in needs, in persecutions, in distresses, for Christ's sake. For when I am weak, then I am strong.</a:t>
            </a:r>
          </a:p>
        </p:txBody>
      </p:sp>
    </p:spTree>
    <p:extLst>
      <p:ext uri="{BB962C8B-B14F-4D97-AF65-F5344CB8AC3E}">
        <p14:creationId xmlns:p14="http://schemas.microsoft.com/office/powerpoint/2010/main" val="1614242236"/>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Jeremiah 42:4 Then Jeremiah the prophet said to them, "I have heard. Indeed, I will pray to the LORD your God according to your words, and it shall be, </a:t>
            </a:r>
            <a:r>
              <a:rPr lang="en-US" i="1" dirty="0"/>
              <a:t>that </a:t>
            </a:r>
            <a:r>
              <a:rPr lang="en-US" dirty="0"/>
              <a:t>whatever the LORD answers you, I will declare </a:t>
            </a:r>
            <a:r>
              <a:rPr lang="en-US" i="1" dirty="0"/>
              <a:t>it </a:t>
            </a:r>
            <a:r>
              <a:rPr lang="en-US" dirty="0"/>
              <a:t>to you. I will keep nothing back from you."  </a:t>
            </a:r>
            <a:r>
              <a:rPr lang="en-US" baseline="30000" dirty="0"/>
              <a:t>5</a:t>
            </a:r>
            <a:r>
              <a:rPr lang="en-US" dirty="0"/>
              <a:t> So they said to Jeremiah, "Let the LORD be a true and faithful witness between us, if we do not do according to everything which the LORD your God sends us by you.  </a:t>
            </a:r>
            <a:r>
              <a:rPr lang="en-US" baseline="30000" dirty="0"/>
              <a:t>6</a:t>
            </a:r>
            <a:r>
              <a:rPr lang="en-US" dirty="0"/>
              <a:t> "Whether </a:t>
            </a:r>
            <a:r>
              <a:rPr lang="en-US" i="1" dirty="0"/>
              <a:t>it is </a:t>
            </a:r>
            <a:r>
              <a:rPr lang="en-US" dirty="0"/>
              <a:t>pleasing or displeasing, we will obey the voice of the LORD our God to whom we send you, that it may be well with us when we obey the voice of the LORD our God."  </a:t>
            </a:r>
            <a:r>
              <a:rPr lang="en-US" baseline="30000" dirty="0"/>
              <a:t>7</a:t>
            </a:r>
            <a:r>
              <a:rPr lang="en-US" dirty="0"/>
              <a:t> And it happened after ten days that the word of the LORD came to Jeremiah.</a:t>
            </a:r>
          </a:p>
          <a:p>
            <a:r>
              <a:rPr lang="en-US" dirty="0"/>
              <a:t> </a:t>
            </a:r>
          </a:p>
        </p:txBody>
      </p:sp>
    </p:spTree>
    <p:extLst>
      <p:ext uri="{BB962C8B-B14F-4D97-AF65-F5344CB8AC3E}">
        <p14:creationId xmlns:p14="http://schemas.microsoft.com/office/powerpoint/2010/main" val="714674557"/>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8:28 And we know that all things work together for good to those who love God, to those who are the called according to </a:t>
            </a:r>
            <a:r>
              <a:rPr lang="en-US" i="1" dirty="0"/>
              <a:t>His </a:t>
            </a:r>
            <a:r>
              <a:rPr lang="en-US" dirty="0"/>
              <a:t>purpose.</a:t>
            </a:r>
          </a:p>
          <a:p>
            <a:r>
              <a:rPr lang="en-US" dirty="0"/>
              <a:t> </a:t>
            </a:r>
          </a:p>
        </p:txBody>
      </p:sp>
    </p:spTree>
    <p:extLst>
      <p:ext uri="{BB962C8B-B14F-4D97-AF65-F5344CB8AC3E}">
        <p14:creationId xmlns:p14="http://schemas.microsoft.com/office/powerpoint/2010/main" val="348920151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11</a:t>
            </a:r>
            <a:r>
              <a:rPr lang="en-US" dirty="0"/>
              <a:t> "If a son asks for bread from any father among you, will he give him a stone? Or if </a:t>
            </a:r>
            <a:r>
              <a:rPr lang="en-US" i="1" dirty="0"/>
              <a:t>he asks </a:t>
            </a:r>
            <a:r>
              <a:rPr lang="en-US" dirty="0"/>
              <a:t>for a fish, will he give him a serpent instead of a fish?  </a:t>
            </a:r>
            <a:r>
              <a:rPr lang="en-US" baseline="30000" dirty="0"/>
              <a:t>12</a:t>
            </a:r>
            <a:r>
              <a:rPr lang="en-US" dirty="0"/>
              <a:t> "Or if he asks for an egg, will he offer him a scorpion?  </a:t>
            </a:r>
            <a:r>
              <a:rPr lang="en-US" baseline="30000" dirty="0"/>
              <a:t>13</a:t>
            </a:r>
            <a:r>
              <a:rPr lang="en-US" dirty="0"/>
              <a:t> "If you then, being evil, know how to give good gifts to your children, how much more will </a:t>
            </a:r>
            <a:r>
              <a:rPr lang="en-US" i="1" dirty="0"/>
              <a:t>your </a:t>
            </a:r>
            <a:r>
              <a:rPr lang="en-US" dirty="0"/>
              <a:t>heavenly Father give the Holy Spirit to those who ask Him!"</a:t>
            </a:r>
          </a:p>
        </p:txBody>
      </p:sp>
    </p:spTree>
    <p:extLst>
      <p:ext uri="{BB962C8B-B14F-4D97-AF65-F5344CB8AC3E}">
        <p14:creationId xmlns:p14="http://schemas.microsoft.com/office/powerpoint/2010/main" val="562794825"/>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Scriptures do not teach, here nor elsewhere, that the Lord, in answer to prayer, supernaturally infuses His children with the Holy Spirit. In fact, numerous biblical texts conflict sharply with such a view. What, then, does this passage mean?</a:t>
            </a:r>
          </a:p>
          <a:p>
            <a:r>
              <a:rPr lang="en-US" dirty="0"/>
              <a:t> </a:t>
            </a:r>
          </a:p>
          <a:p>
            <a:r>
              <a:rPr lang="en-US" dirty="0"/>
              <a:t>The answer is found in the parallel reference in Matthew’s account. There, the apostle records these words: “… how much more shall your Father who is in heaven give good things to them that ask him” (7:11).</a:t>
            </a:r>
          </a:p>
        </p:txBody>
      </p:sp>
    </p:spTree>
    <p:extLst>
      <p:ext uri="{BB962C8B-B14F-4D97-AF65-F5344CB8AC3E}">
        <p14:creationId xmlns:p14="http://schemas.microsoft.com/office/powerpoint/2010/main" val="143830776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A comparison of these passages reveals that Matthew’s emphasis is upon the blessings received, while Luke is stressing the divine source of Heaven’s benevolence. The Holy Spirit providentially operates in the lives of Christians to enhance their spiritual service. Hence, underline “Holy Spirit” in Luke 11:13, and in the margin write: The Source; see Matthew 7:11 for the result.</a:t>
            </a:r>
          </a:p>
          <a:p>
            <a:r>
              <a:rPr lang="en-US" sz="2600" dirty="0"/>
              <a:t> </a:t>
            </a:r>
          </a:p>
          <a:p>
            <a:r>
              <a:rPr lang="en-US" sz="2600" dirty="0"/>
              <a:t>Preachers might wish to note that </a:t>
            </a:r>
            <a:r>
              <a:rPr lang="en-US" sz="2600" dirty="0" err="1"/>
              <a:t>T.H</a:t>
            </a:r>
            <a:r>
              <a:rPr lang="en-US" sz="2600" dirty="0"/>
              <a:t>. Home has shown that “Holy Spirit” in Luke 11:13 is an example of metonymy — the cause being put for the effect, i.e., the Spirit named in place of the blessings He bestows (Critical Introduction, Vol. I, p. 359). </a:t>
            </a:r>
            <a:endParaRPr lang="en-US" sz="2600" dirty="0"/>
          </a:p>
        </p:txBody>
      </p:sp>
    </p:spTree>
    <p:extLst>
      <p:ext uri="{BB962C8B-B14F-4D97-AF65-F5344CB8AC3E}">
        <p14:creationId xmlns:p14="http://schemas.microsoft.com/office/powerpoint/2010/main" val="1366082491"/>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49408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11:14 And He was casting out a demon, and it was mute. So it was, when the demon had gone out, that the mute spoke; and the multitudes marveled.  </a:t>
            </a:r>
            <a:r>
              <a:rPr lang="en-US" sz="2600" baseline="30000" dirty="0"/>
              <a:t>15</a:t>
            </a:r>
            <a:r>
              <a:rPr lang="en-US" sz="2600" dirty="0"/>
              <a:t> But some of them said, "He casts out demons by Beelzebub, the ruler of the demons."  </a:t>
            </a:r>
            <a:r>
              <a:rPr lang="en-US" sz="2600" baseline="30000" dirty="0"/>
              <a:t>16</a:t>
            </a:r>
            <a:r>
              <a:rPr lang="en-US" sz="2600" dirty="0"/>
              <a:t> Others, testing </a:t>
            </a:r>
            <a:r>
              <a:rPr lang="en-US" sz="2600" i="1" dirty="0"/>
              <a:t>Him, </a:t>
            </a:r>
            <a:r>
              <a:rPr lang="en-US" sz="2600" dirty="0"/>
              <a:t>sought from Him a sign from heaven.  </a:t>
            </a:r>
            <a:r>
              <a:rPr lang="en-US" sz="2600" baseline="30000" dirty="0"/>
              <a:t>17</a:t>
            </a:r>
            <a:r>
              <a:rPr lang="en-US" sz="2600" dirty="0"/>
              <a:t> But He, knowing their thoughts, said to them: "Every kingdom divided against itself is brought to desolation, and a house </a:t>
            </a:r>
            <a:r>
              <a:rPr lang="en-US" sz="2600" i="1" dirty="0"/>
              <a:t>divided </a:t>
            </a:r>
            <a:r>
              <a:rPr lang="en-US" sz="2600" dirty="0"/>
              <a:t>against a house falls.  </a:t>
            </a:r>
            <a:r>
              <a:rPr lang="en-US" sz="2600" baseline="30000" dirty="0"/>
              <a:t>18</a:t>
            </a:r>
            <a:r>
              <a:rPr lang="en-US" sz="2600" dirty="0"/>
              <a:t> "If Satan also is divided against himself, how will his kingdom stand? Because you say I cast out demons by Beelzebub.  </a:t>
            </a:r>
            <a:r>
              <a:rPr lang="en-US" sz="2600" baseline="30000" dirty="0"/>
              <a:t>19</a:t>
            </a:r>
            <a:r>
              <a:rPr lang="en-US" sz="2600" dirty="0"/>
              <a:t> "And if I cast out demons by Beelzebub, by whom do your sons cast </a:t>
            </a:r>
            <a:r>
              <a:rPr lang="en-US" sz="2600" i="1" dirty="0"/>
              <a:t>them </a:t>
            </a:r>
            <a:r>
              <a:rPr lang="en-US" sz="2600" dirty="0"/>
              <a:t>out? Therefore they will be your judges.  </a:t>
            </a:r>
            <a:r>
              <a:rPr lang="en-US" sz="2600" baseline="30000" dirty="0"/>
              <a:t>20</a:t>
            </a:r>
            <a:r>
              <a:rPr lang="en-US" sz="2600" dirty="0"/>
              <a:t> "But if I cast out demons with the finger of God, surely the kingdom of God has come upon you.</a:t>
            </a:r>
          </a:p>
        </p:txBody>
      </p:sp>
    </p:spTree>
    <p:extLst>
      <p:ext uri="{BB962C8B-B14F-4D97-AF65-F5344CB8AC3E}">
        <p14:creationId xmlns:p14="http://schemas.microsoft.com/office/powerpoint/2010/main" val="27623022"/>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Easton Bible dictionary defines Beelzebub:</a:t>
            </a:r>
          </a:p>
          <a:p>
            <a:r>
              <a:rPr lang="en-US" dirty="0"/>
              <a:t> </a:t>
            </a:r>
          </a:p>
          <a:p>
            <a:r>
              <a:rPr lang="en-US" dirty="0"/>
              <a:t>499 Beelzebub the name given to Satan, and found only in the New Testament  Mt 10:25 12:24,27 Mk 3:22 It is probably the same as </a:t>
            </a:r>
            <a:r>
              <a:rPr lang="en-US" dirty="0" err="1"/>
              <a:t>Baalzebub</a:t>
            </a:r>
            <a:r>
              <a:rPr lang="en-US" dirty="0"/>
              <a:t> (q.v.), the god of </a:t>
            </a:r>
            <a:r>
              <a:rPr lang="en-US" dirty="0" err="1"/>
              <a:t>Ekron</a:t>
            </a:r>
            <a:r>
              <a:rPr lang="en-US" dirty="0"/>
              <a:t>, meaning "the lord of flies," or, as others think, "the lord of dung," or "the dung-god."  </a:t>
            </a:r>
          </a:p>
        </p:txBody>
      </p:sp>
    </p:spTree>
    <p:extLst>
      <p:ext uri="{BB962C8B-B14F-4D97-AF65-F5344CB8AC3E}">
        <p14:creationId xmlns:p14="http://schemas.microsoft.com/office/powerpoint/2010/main" val="361048591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This chapter gives Jesus' instruction on prayer (Luke 11:1-13), recounts his refutation of the Pharisees' insinuation that Christ was in league with Satan (Luke 11:14-26), records his reaction to a compliment (Luke 11:27-28), details another instance of his reference to Jonah (Luke 11:29-32), stresses his warning against spiritual blindness (Luke 11:33-36), tells of his lunch with a Pharisee (Luke 11:42-44), includes an additional three "woes" against the lawyers, and concludes with Luke's summary of the intensified evil cabal against Jesus by the scribes and Pharisees (Luke 11:53-54). (Coffman’s commentary on Luke).</a:t>
            </a:r>
          </a:p>
        </p:txBody>
      </p:sp>
    </p:spTree>
    <p:extLst>
      <p:ext uri="{BB962C8B-B14F-4D97-AF65-F5344CB8AC3E}">
        <p14:creationId xmlns:p14="http://schemas.microsoft.com/office/powerpoint/2010/main" val="3247493341"/>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19:13 Then some of the itinerant Jewish exorcists took it upon themselves to call the name of the Lord Jesus over those who had evil spirits, saying, "We exorcise you by the Jesus whom Paul preaches."  </a:t>
            </a:r>
            <a:r>
              <a:rPr lang="en-US" baseline="30000" dirty="0"/>
              <a:t>14</a:t>
            </a:r>
            <a:r>
              <a:rPr lang="en-US" dirty="0"/>
              <a:t> Also there were seven sons of </a:t>
            </a:r>
            <a:r>
              <a:rPr lang="en-US" dirty="0" err="1"/>
              <a:t>Sceva</a:t>
            </a:r>
            <a:r>
              <a:rPr lang="en-US" dirty="0"/>
              <a:t>, a Jewish chief priest, who did so.  </a:t>
            </a:r>
            <a:r>
              <a:rPr lang="en-US" baseline="30000" dirty="0"/>
              <a:t>15</a:t>
            </a:r>
            <a:r>
              <a:rPr lang="en-US" dirty="0"/>
              <a:t> And the evil spirit answered and said, "Jesus I know, and Paul I know; but who are you?"  </a:t>
            </a:r>
            <a:r>
              <a:rPr lang="en-US" baseline="30000" dirty="0"/>
              <a:t>16</a:t>
            </a:r>
            <a:r>
              <a:rPr lang="en-US" dirty="0"/>
              <a:t> Then the man in whom the evil spirit was leaped on them, overpowered them, and prevailed against them, so that they fled out of that house naked and wounded.</a:t>
            </a:r>
          </a:p>
        </p:txBody>
      </p:sp>
    </p:spTree>
    <p:extLst>
      <p:ext uri="{BB962C8B-B14F-4D97-AF65-F5344CB8AC3E}">
        <p14:creationId xmlns:p14="http://schemas.microsoft.com/office/powerpoint/2010/main" val="3950562736"/>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11:21"When a strong man, fully armed, guards his own palace, his goods are in peace.  </a:t>
            </a:r>
            <a:r>
              <a:rPr lang="en-US" baseline="30000" dirty="0"/>
              <a:t>22</a:t>
            </a:r>
            <a:r>
              <a:rPr lang="en-US" dirty="0"/>
              <a:t> "But when a stronger than he comes upon him and overcomes him, he takes from him all his armor in which he trusted, and divides his spoils.  </a:t>
            </a:r>
            <a:r>
              <a:rPr lang="en-US" baseline="30000" dirty="0"/>
              <a:t>23</a:t>
            </a:r>
            <a:r>
              <a:rPr lang="en-US" dirty="0"/>
              <a:t> "He who is not with Me is against Me, and he who does not gather with Me scatters.</a:t>
            </a:r>
          </a:p>
        </p:txBody>
      </p:sp>
    </p:spTree>
    <p:extLst>
      <p:ext uri="{BB962C8B-B14F-4D97-AF65-F5344CB8AC3E}">
        <p14:creationId xmlns:p14="http://schemas.microsoft.com/office/powerpoint/2010/main" val="545651892"/>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11:24 " When an unclean spirit goes out of a man, he goes through dry places, seeking rest; and finding none, he says, 'I will return to my house from which I came.'  </a:t>
            </a:r>
            <a:r>
              <a:rPr lang="en-US" baseline="30000" dirty="0"/>
              <a:t>25</a:t>
            </a:r>
            <a:r>
              <a:rPr lang="en-US" dirty="0"/>
              <a:t> "And when he comes, he finds </a:t>
            </a:r>
            <a:r>
              <a:rPr lang="en-US" i="1" dirty="0"/>
              <a:t>it </a:t>
            </a:r>
            <a:r>
              <a:rPr lang="en-US" dirty="0"/>
              <a:t>swept and put in order.  </a:t>
            </a:r>
            <a:r>
              <a:rPr lang="en-US" baseline="30000" dirty="0"/>
              <a:t>26</a:t>
            </a:r>
            <a:r>
              <a:rPr lang="en-US" dirty="0"/>
              <a:t> "Then he goes and takes with </a:t>
            </a:r>
            <a:r>
              <a:rPr lang="en-US" i="1" dirty="0"/>
              <a:t>him </a:t>
            </a:r>
            <a:r>
              <a:rPr lang="en-US" dirty="0"/>
              <a:t>seven other spirits more wicked than himself, and they enter and dwell there; and the last </a:t>
            </a:r>
            <a:r>
              <a:rPr lang="en-US" i="1" dirty="0"/>
              <a:t>state </a:t>
            </a:r>
            <a:r>
              <a:rPr lang="en-US" dirty="0"/>
              <a:t>of that man is worse than the first."</a:t>
            </a:r>
          </a:p>
        </p:txBody>
      </p:sp>
    </p:spTree>
    <p:extLst>
      <p:ext uri="{BB962C8B-B14F-4D97-AF65-F5344CB8AC3E}">
        <p14:creationId xmlns:p14="http://schemas.microsoft.com/office/powerpoint/2010/main" val="2166396225"/>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11:27 And it happened, as He spoke these things, that a certain woman from the crowd raised her voice and said to Him, "Blessed </a:t>
            </a:r>
            <a:r>
              <a:rPr lang="en-US" i="1" dirty="0"/>
              <a:t>is </a:t>
            </a:r>
            <a:r>
              <a:rPr lang="en-US" dirty="0"/>
              <a:t>the womb that bore You, and </a:t>
            </a:r>
            <a:r>
              <a:rPr lang="en-US" i="1" dirty="0"/>
              <a:t>the </a:t>
            </a:r>
            <a:r>
              <a:rPr lang="en-US" dirty="0"/>
              <a:t>breasts which nursed You!"  </a:t>
            </a:r>
            <a:r>
              <a:rPr lang="en-US" baseline="30000" dirty="0"/>
              <a:t>28</a:t>
            </a:r>
            <a:r>
              <a:rPr lang="en-US" dirty="0"/>
              <a:t> But He said, "More than that, blessed </a:t>
            </a:r>
            <a:r>
              <a:rPr lang="en-US" i="1" dirty="0"/>
              <a:t>are </a:t>
            </a:r>
            <a:r>
              <a:rPr lang="en-US" dirty="0"/>
              <a:t>those who hear the word of God and keep it!"</a:t>
            </a:r>
          </a:p>
        </p:txBody>
      </p:sp>
    </p:spTree>
    <p:extLst>
      <p:ext uri="{BB962C8B-B14F-4D97-AF65-F5344CB8AC3E}">
        <p14:creationId xmlns:p14="http://schemas.microsoft.com/office/powerpoint/2010/main" val="3053669073"/>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11:1  Now it came to pass, as He was praying in a certain place, when He ceased, </a:t>
            </a:r>
            <a:r>
              <a:rPr lang="en-US" i="1" dirty="0"/>
              <a:t>that </a:t>
            </a:r>
            <a:r>
              <a:rPr lang="en-US" dirty="0"/>
              <a:t>one of His disciples said to Him, "Lord, teach us to pray, as John also taught his disciples."</a:t>
            </a:r>
          </a:p>
        </p:txBody>
      </p:sp>
    </p:spTree>
    <p:extLst>
      <p:ext uri="{BB962C8B-B14F-4D97-AF65-F5344CB8AC3E}">
        <p14:creationId xmlns:p14="http://schemas.microsoft.com/office/powerpoint/2010/main" val="63665400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4:3 You ask and do not receive, because you ask amiss, that you may spend </a:t>
            </a:r>
            <a:r>
              <a:rPr lang="en-US" i="1" dirty="0"/>
              <a:t>it </a:t>
            </a:r>
            <a:r>
              <a:rPr lang="en-US" dirty="0"/>
              <a:t>on your pleasures.</a:t>
            </a:r>
          </a:p>
          <a:p>
            <a:r>
              <a:rPr lang="en-US" dirty="0"/>
              <a:t> </a:t>
            </a:r>
          </a:p>
          <a:p>
            <a:r>
              <a:rPr lang="en-US" dirty="0"/>
              <a:t>James 1:5 If any of you lacks wisdom, let him ask of God, who gives to all liberally and without reproach, and it will be given to him.  </a:t>
            </a:r>
            <a:r>
              <a:rPr lang="en-US" baseline="30000" dirty="0"/>
              <a:t>6</a:t>
            </a:r>
            <a:r>
              <a:rPr lang="en-US" dirty="0"/>
              <a:t> But let him ask in faith, with no doubting, for he who doubts is like a wave of the sea driven and tossed by the wind.  </a:t>
            </a:r>
            <a:r>
              <a:rPr lang="en-US" baseline="30000" dirty="0"/>
              <a:t>7</a:t>
            </a:r>
            <a:r>
              <a:rPr lang="en-US" dirty="0"/>
              <a:t> For let not that man suppose that he will receive anything from the Lord;  </a:t>
            </a:r>
            <a:r>
              <a:rPr lang="en-US" baseline="30000" dirty="0"/>
              <a:t>8</a:t>
            </a:r>
            <a:r>
              <a:rPr lang="en-US" dirty="0"/>
              <a:t> </a:t>
            </a:r>
            <a:r>
              <a:rPr lang="en-US" i="1" dirty="0"/>
              <a:t>he is </a:t>
            </a:r>
            <a:r>
              <a:rPr lang="en-US" dirty="0"/>
              <a:t>a double-minded man, unstable in all his ways.</a:t>
            </a:r>
          </a:p>
        </p:txBody>
      </p:sp>
    </p:spTree>
    <p:extLst>
      <p:ext uri="{BB962C8B-B14F-4D97-AF65-F5344CB8AC3E}">
        <p14:creationId xmlns:p14="http://schemas.microsoft.com/office/powerpoint/2010/main" val="218975640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11:2 So He said to them, "When you pray, say: Our Father in heaven, Hallowed be Your name. Your kingdom come. Your will be done On earth as </a:t>
            </a:r>
            <a:r>
              <a:rPr lang="en-US" i="1" dirty="0"/>
              <a:t>it is </a:t>
            </a:r>
            <a:r>
              <a:rPr lang="en-US" dirty="0"/>
              <a:t>in heaven.  </a:t>
            </a:r>
            <a:r>
              <a:rPr lang="en-US" baseline="30000" dirty="0"/>
              <a:t>3</a:t>
            </a:r>
            <a:r>
              <a:rPr lang="en-US" dirty="0"/>
              <a:t> Give us day by day our daily bread.  </a:t>
            </a:r>
            <a:r>
              <a:rPr lang="en-US" baseline="30000" dirty="0"/>
              <a:t>4</a:t>
            </a:r>
            <a:r>
              <a:rPr lang="en-US" dirty="0"/>
              <a:t> And forgive us our sins, For we also forgive everyone who is indebted to us. And do not lead us into temptation, But deliver us from the evil one."</a:t>
            </a:r>
          </a:p>
          <a:p>
            <a:r>
              <a:rPr lang="en-US" dirty="0"/>
              <a:t> </a:t>
            </a:r>
          </a:p>
        </p:txBody>
      </p:sp>
    </p:spTree>
    <p:extLst>
      <p:ext uri="{BB962C8B-B14F-4D97-AF65-F5344CB8AC3E}">
        <p14:creationId xmlns:p14="http://schemas.microsoft.com/office/powerpoint/2010/main" val="232780979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10:13 No temptation has overtaken you except such as is common to man; but God </a:t>
            </a:r>
            <a:r>
              <a:rPr lang="en-US" i="1" dirty="0"/>
              <a:t>is </a:t>
            </a:r>
            <a:r>
              <a:rPr lang="en-US" dirty="0"/>
              <a:t>faithful, who will not allow you to be tempted beyond what you are able, but with the temptation will also make the way of escape, that you may be able to bear </a:t>
            </a:r>
            <a:r>
              <a:rPr lang="en-US" i="1" dirty="0"/>
              <a:t>it.</a:t>
            </a:r>
            <a:endParaRPr lang="en-US" dirty="0"/>
          </a:p>
        </p:txBody>
      </p:sp>
    </p:spTree>
    <p:extLst>
      <p:ext uri="{BB962C8B-B14F-4D97-AF65-F5344CB8AC3E}">
        <p14:creationId xmlns:p14="http://schemas.microsoft.com/office/powerpoint/2010/main" val="353711065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1:13 Let no one say when he is tempted, "I am tempted by God"; for God cannot be tempted by evil, nor does He Himself tempt anyone.  </a:t>
            </a:r>
            <a:r>
              <a:rPr lang="en-US" baseline="30000" dirty="0"/>
              <a:t>14</a:t>
            </a:r>
            <a:r>
              <a:rPr lang="en-US" dirty="0"/>
              <a:t> But each one is tempted when he is drawn away by his own desires and enticed.  </a:t>
            </a:r>
            <a:r>
              <a:rPr lang="en-US" baseline="30000" dirty="0"/>
              <a:t>15</a:t>
            </a:r>
            <a:r>
              <a:rPr lang="en-US" dirty="0"/>
              <a:t> Then, when desire has conceived, it gives birth to sin; and sin, when it is full-grown, brings forth death.</a:t>
            </a:r>
          </a:p>
        </p:txBody>
      </p:sp>
    </p:spTree>
    <p:extLst>
      <p:ext uri="{BB962C8B-B14F-4D97-AF65-F5344CB8AC3E}">
        <p14:creationId xmlns:p14="http://schemas.microsoft.com/office/powerpoint/2010/main" val="238413330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11:5 And He said to them, "Which of you shall have a friend, and go to him at midnight and say to him, 'Friend, lend me three loaves;  </a:t>
            </a:r>
            <a:r>
              <a:rPr lang="en-US" baseline="30000" dirty="0"/>
              <a:t>6</a:t>
            </a:r>
            <a:r>
              <a:rPr lang="en-US" dirty="0"/>
              <a:t> 'for a friend of mine has come to me on his journey, and I have nothing to set before him';  </a:t>
            </a:r>
            <a:r>
              <a:rPr lang="en-US" baseline="30000" dirty="0"/>
              <a:t>7</a:t>
            </a:r>
            <a:r>
              <a:rPr lang="en-US" dirty="0"/>
              <a:t> "and he will answer from within and say, 'Do not trouble me; the door is now shut, and my children are with me in bed; I cannot rise and give to you'?  </a:t>
            </a:r>
            <a:r>
              <a:rPr lang="en-US" baseline="30000" dirty="0"/>
              <a:t>8</a:t>
            </a:r>
            <a:r>
              <a:rPr lang="en-US" dirty="0"/>
              <a:t> "I say to you, though he will not rise and give to him because he is his friend, yet because of his persistence he will rise and give him as many as he needs.  </a:t>
            </a:r>
          </a:p>
        </p:txBody>
      </p:sp>
    </p:spTree>
    <p:extLst>
      <p:ext uri="{BB962C8B-B14F-4D97-AF65-F5344CB8AC3E}">
        <p14:creationId xmlns:p14="http://schemas.microsoft.com/office/powerpoint/2010/main" val="126560902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9</a:t>
            </a:r>
            <a:r>
              <a:rPr lang="en-US" dirty="0"/>
              <a:t> " So I say to you, ask, and it will be given to you; seek, and you will find; knock, and it will be opened to you.  </a:t>
            </a:r>
            <a:r>
              <a:rPr lang="en-US" baseline="30000" dirty="0"/>
              <a:t>10</a:t>
            </a:r>
            <a:r>
              <a:rPr lang="en-US" dirty="0"/>
              <a:t> "For everyone who asks receives, and he who seeks finds, and to him who knocks it will be opened.  </a:t>
            </a:r>
            <a:r>
              <a:rPr lang="en-US" baseline="30000" dirty="0"/>
              <a:t>11</a:t>
            </a:r>
            <a:r>
              <a:rPr lang="en-US" dirty="0"/>
              <a:t> "If a son asks for bread from any father among you, will he give him a stone? Or if </a:t>
            </a:r>
            <a:r>
              <a:rPr lang="en-US" i="1" dirty="0"/>
              <a:t>he asks </a:t>
            </a:r>
            <a:r>
              <a:rPr lang="en-US" dirty="0"/>
              <a:t>for a fish, will he give him a serpent instead of a fish?  </a:t>
            </a:r>
            <a:r>
              <a:rPr lang="en-US" baseline="30000" dirty="0"/>
              <a:t>12</a:t>
            </a:r>
            <a:r>
              <a:rPr lang="en-US" dirty="0"/>
              <a:t> "Or if he asks for an egg, will he offer him a scorpion?  </a:t>
            </a:r>
            <a:r>
              <a:rPr lang="en-US" baseline="30000" dirty="0"/>
              <a:t>13</a:t>
            </a:r>
            <a:r>
              <a:rPr lang="en-US" dirty="0"/>
              <a:t> "If you then, being evil, know how to give good gifts to your children, how much more will </a:t>
            </a:r>
            <a:r>
              <a:rPr lang="en-US" i="1" dirty="0"/>
              <a:t>your </a:t>
            </a:r>
            <a:r>
              <a:rPr lang="en-US" dirty="0"/>
              <a:t>heavenly Father give the Holy Spirit to those who ask Him!"</a:t>
            </a:r>
          </a:p>
        </p:txBody>
      </p:sp>
    </p:spTree>
    <p:extLst>
      <p:ext uri="{BB962C8B-B14F-4D97-AF65-F5344CB8AC3E}">
        <p14:creationId xmlns:p14="http://schemas.microsoft.com/office/powerpoint/2010/main" val="2633214422"/>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2368</TotalTime>
  <Words>1780</Words>
  <Application>Microsoft Office PowerPoint</Application>
  <PresentationFormat>On-screen Show (4:3)</PresentationFormat>
  <Paragraphs>66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62</cp:revision>
  <dcterms:created xsi:type="dcterms:W3CDTF">2006-12-19T00:50:39Z</dcterms:created>
  <dcterms:modified xsi:type="dcterms:W3CDTF">2014-10-19T03:13:19Z</dcterms:modified>
</cp:coreProperties>
</file>